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9" r:id="rId3"/>
    <p:sldId id="261" r:id="rId4"/>
    <p:sldId id="260" r:id="rId5"/>
    <p:sldId id="262" r:id="rId6"/>
    <p:sldId id="263" r:id="rId7"/>
    <p:sldId id="264" r:id="rId8"/>
    <p:sldId id="267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1" r:id="rId23"/>
    <p:sldId id="27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11" autoAdjust="0"/>
    <p:restoredTop sz="94660"/>
  </p:normalViewPr>
  <p:slideViewPr>
    <p:cSldViewPr snapToGrid="0">
      <p:cViewPr varScale="1">
        <p:scale>
          <a:sx n="67" d="100"/>
          <a:sy n="67" d="100"/>
        </p:scale>
        <p:origin x="7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5B843DA-8E45-457C-8663-11B75D903B83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A61C674-0F60-4C05-8BF8-9FD7AB325D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2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43DA-8E45-457C-8663-11B75D903B83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674-0F60-4C05-8BF8-9FD7AB325D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14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B843DA-8E45-457C-8663-11B75D903B83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A61C674-0F60-4C05-8BF8-9FD7AB325D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98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B843DA-8E45-457C-8663-11B75D903B83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A61C674-0F60-4C05-8BF8-9FD7AB325DC9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769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B843DA-8E45-457C-8663-11B75D903B83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A61C674-0F60-4C05-8BF8-9FD7AB325D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67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43DA-8E45-457C-8663-11B75D903B83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674-0F60-4C05-8BF8-9FD7AB325D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08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43DA-8E45-457C-8663-11B75D903B83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674-0F60-4C05-8BF8-9FD7AB325D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15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43DA-8E45-457C-8663-11B75D903B83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674-0F60-4C05-8BF8-9FD7AB325D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71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B843DA-8E45-457C-8663-11B75D903B83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A61C674-0F60-4C05-8BF8-9FD7AB325D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09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43DA-8E45-457C-8663-11B75D903B83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674-0F60-4C05-8BF8-9FD7AB325D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84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B843DA-8E45-457C-8663-11B75D903B83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A61C674-0F60-4C05-8BF8-9FD7AB325D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27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43DA-8E45-457C-8663-11B75D903B83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674-0F60-4C05-8BF8-9FD7AB325D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3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43DA-8E45-457C-8663-11B75D903B83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674-0F60-4C05-8BF8-9FD7AB325D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5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43DA-8E45-457C-8663-11B75D903B83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674-0F60-4C05-8BF8-9FD7AB325D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66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43DA-8E45-457C-8663-11B75D903B83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674-0F60-4C05-8BF8-9FD7AB325D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6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43DA-8E45-457C-8663-11B75D903B83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674-0F60-4C05-8BF8-9FD7AB325D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3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43DA-8E45-457C-8663-11B75D903B83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C674-0F60-4C05-8BF8-9FD7AB325D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1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843DA-8E45-457C-8663-11B75D903B83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1C674-0F60-4C05-8BF8-9FD7AB325DC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95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A7EA2A-4DBB-0719-98B9-21D0B66FF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060" y="1760896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Tendencias en Ucrania durante la guerra.</a:t>
            </a:r>
            <a:endParaRPr lang="en-US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749DF0-7029-EE54-C2E4-A395DD692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5347" y="5229995"/>
            <a:ext cx="9448800" cy="685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594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63822E-2B40-3620-F568-FC5E85AF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</a:t>
            </a:r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5BD87E9-1927-46B7-9239-3F3312D66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0" y="2448732"/>
            <a:ext cx="11994239" cy="3822526"/>
          </a:xfrm>
        </p:spPr>
      </p:pic>
    </p:spTree>
    <p:extLst>
      <p:ext uri="{BB962C8B-B14F-4D97-AF65-F5344CB8AC3E}">
        <p14:creationId xmlns:p14="http://schemas.microsoft.com/office/powerpoint/2010/main" val="3273148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2B82AD-57B8-B466-B47D-96FDDEF62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7AE3453-0C2A-20DF-F76C-8D7041861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2857" cy="6467475"/>
          </a:xfrm>
        </p:spPr>
      </p:pic>
    </p:spTree>
    <p:extLst>
      <p:ext uri="{BB962C8B-B14F-4D97-AF65-F5344CB8AC3E}">
        <p14:creationId xmlns:p14="http://schemas.microsoft.com/office/powerpoint/2010/main" val="3783286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96AA320-9691-E14E-236A-DB7EE3D9F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7111721-C370-4A96-D0CA-6070E15A6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900" y="2383623"/>
            <a:ext cx="8610600" cy="1293028"/>
          </a:xfrm>
        </p:spPr>
        <p:txBody>
          <a:bodyPr>
            <a:normAutofit/>
          </a:bodyPr>
          <a:lstStyle/>
          <a:p>
            <a:r>
              <a:rPr lang="es-ES" sz="4800" b="1" dirty="0"/>
              <a:t>¿Qué ha cambiado?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279828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7B84D-22F9-F954-B6B0-486C8890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Tendencias en entretenimiento</a:t>
            </a:r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85440CF-7EC8-946B-41F2-5B2E2367D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85" y="1847851"/>
            <a:ext cx="12438885" cy="4800599"/>
          </a:xfrm>
        </p:spPr>
      </p:pic>
    </p:spTree>
    <p:extLst>
      <p:ext uri="{BB962C8B-B14F-4D97-AF65-F5344CB8AC3E}">
        <p14:creationId xmlns:p14="http://schemas.microsoft.com/office/powerpoint/2010/main" val="543183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02F36-FF82-089C-A986-07F4505A0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Restaurante</a:t>
            </a:r>
            <a:r>
              <a:rPr lang="en-US" dirty="0"/>
              <a:t>/Delivery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77CF005-0995-F561-06DE-A9AB50AAC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881135"/>
            <a:ext cx="11344275" cy="4710165"/>
          </a:xfrm>
        </p:spPr>
      </p:pic>
    </p:spTree>
    <p:extLst>
      <p:ext uri="{BB962C8B-B14F-4D97-AF65-F5344CB8AC3E}">
        <p14:creationId xmlns:p14="http://schemas.microsoft.com/office/powerpoint/2010/main" val="411866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3AFF05A-00CC-59B7-FA64-A50BA21F3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207" y="0"/>
            <a:ext cx="14891654" cy="6515099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F484A40-4D98-DF6A-2A4C-01B06E515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821523"/>
            <a:ext cx="5762625" cy="1293028"/>
          </a:xfrm>
        </p:spPr>
        <p:txBody>
          <a:bodyPr>
            <a:normAutofit/>
          </a:bodyPr>
          <a:lstStyle/>
          <a:p>
            <a:r>
              <a:rPr lang="en-US" sz="4800" b="1" dirty="0" err="1"/>
              <a:t>Refugiados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088398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3D6AB-12B3-E3B6-6A10-0C0B17693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Comprar</a:t>
            </a:r>
            <a:r>
              <a:rPr lang="en-US" dirty="0"/>
              <a:t> maleta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62C761B-DD28-9F9E-895F-A6E4EA173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11" y="1705822"/>
            <a:ext cx="10145978" cy="5017242"/>
          </a:xfrm>
        </p:spPr>
      </p:pic>
    </p:spTree>
    <p:extLst>
      <p:ext uri="{BB962C8B-B14F-4D97-AF65-F5344CB8AC3E}">
        <p14:creationId xmlns:p14="http://schemas.microsoft.com/office/powerpoint/2010/main" val="438768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40DAC1-87B9-A37D-573A-6012784A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Países más interesantes</a:t>
            </a:r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BFDE9FF-1299-3417-5158-37CE2F11A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2" y="2165350"/>
            <a:ext cx="10429875" cy="4422503"/>
          </a:xfrm>
        </p:spPr>
      </p:pic>
    </p:spTree>
    <p:extLst>
      <p:ext uri="{BB962C8B-B14F-4D97-AF65-F5344CB8AC3E}">
        <p14:creationId xmlns:p14="http://schemas.microsoft.com/office/powerpoint/2010/main" val="1729916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A7CF1959-7C9E-905B-6EA7-0CC75C324A7D}"/>
              </a:ext>
            </a:extLst>
          </p:cNvPr>
          <p:cNvSpPr/>
          <p:nvPr/>
        </p:nvSpPr>
        <p:spPr>
          <a:xfrm>
            <a:off x="1152525" y="552450"/>
            <a:ext cx="9182100" cy="1781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70BC605-D553-16F5-5A1C-2F94C4516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200"/>
            <a:ext cx="12192000" cy="810768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FB62E0-2396-9AD2-F7D1-E0EA4A9C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287" y="-142876"/>
            <a:ext cx="5300663" cy="2914651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>
                <a:solidFill>
                  <a:schemeClr val="bg1"/>
                </a:solidFill>
              </a:rPr>
              <a:t>ucranianos </a:t>
            </a:r>
            <a:br>
              <a:rPr lang="es-ES" sz="6000" b="1" dirty="0">
                <a:solidFill>
                  <a:schemeClr val="bg1"/>
                </a:solidFill>
              </a:rPr>
            </a:br>
            <a:r>
              <a:rPr lang="es-ES" sz="6000" b="1" dirty="0">
                <a:solidFill>
                  <a:schemeClr val="bg1"/>
                </a:solidFill>
              </a:rPr>
              <a:t>en España</a:t>
            </a:r>
            <a:br>
              <a:rPr lang="es-ES" sz="6000" b="1" dirty="0">
                <a:solidFill>
                  <a:schemeClr val="bg1"/>
                </a:solidFill>
              </a:rPr>
            </a:br>
            <a:r>
              <a:rPr lang="es-ES" sz="2400" b="1" dirty="0">
                <a:solidFill>
                  <a:schemeClr val="bg1"/>
                </a:solidFill>
              </a:rPr>
              <a:t>o </a:t>
            </a:r>
            <a:r>
              <a:rPr lang="es-ES" sz="2400" b="1" dirty="0" err="1">
                <a:solidFill>
                  <a:schemeClr val="bg1"/>
                </a:solidFill>
              </a:rPr>
              <a:t>rusoparlantes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5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97256-1175-89F4-1055-90482ED0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4523186-5514-FEA6-7CEB-640958E2A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2231" y="1"/>
            <a:ext cx="12724232" cy="6972300"/>
          </a:xfrm>
        </p:spPr>
      </p:pic>
    </p:spTree>
    <p:extLst>
      <p:ext uri="{BB962C8B-B14F-4D97-AF65-F5344CB8AC3E}">
        <p14:creationId xmlns:p14="http://schemas.microsoft.com/office/powerpoint/2010/main" val="894735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7F62C40-C183-9459-CB7E-47C20D26B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0303"/>
            <a:ext cx="12194721" cy="8129813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DDCBBB-C8BD-06EB-45E3-DE6A9255E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1218" y="5548847"/>
            <a:ext cx="8287615" cy="1309153"/>
          </a:xfrm>
        </p:spPr>
        <p:txBody>
          <a:bodyPr>
            <a:normAutofit/>
          </a:bodyPr>
          <a:lstStyle/>
          <a:p>
            <a:pPr algn="ctr"/>
            <a:r>
              <a:rPr lang="es-ES" sz="5400" b="1" dirty="0"/>
              <a:t>Contexto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211057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C687F-9350-7A55-6B1F-F80F2FC9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8A44B14-8F90-6756-C1F3-F4AC9E4FB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6933" y="0"/>
            <a:ext cx="13418933" cy="6858000"/>
          </a:xfrm>
        </p:spPr>
      </p:pic>
    </p:spTree>
    <p:extLst>
      <p:ext uri="{BB962C8B-B14F-4D97-AF65-F5344CB8AC3E}">
        <p14:creationId xmlns:p14="http://schemas.microsoft.com/office/powerpoint/2010/main" val="2599626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E0FBE-DDC2-7A5F-C83C-ABA6A55E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Búsquedas </a:t>
            </a:r>
            <a:r>
              <a:rPr lang="es-ES" dirty="0" err="1"/>
              <a:t>rusoucranianas</a:t>
            </a:r>
            <a:r>
              <a:rPr lang="es-ES" dirty="0"/>
              <a:t> en </a:t>
            </a:r>
            <a:r>
              <a:rPr lang="es-ES" dirty="0" err="1"/>
              <a:t>españa</a:t>
            </a:r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DCDF83E-BCDC-A89E-078C-2EE1F1401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27" y="2167907"/>
            <a:ext cx="11704197" cy="4517057"/>
          </a:xfrm>
        </p:spPr>
      </p:pic>
    </p:spTree>
    <p:extLst>
      <p:ext uri="{BB962C8B-B14F-4D97-AF65-F5344CB8AC3E}">
        <p14:creationId xmlns:p14="http://schemas.microsoft.com/office/powerpoint/2010/main" val="3597265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87317-A6C2-9ED5-66D7-CF4EFAE3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2988F6-429E-9101-A4E1-F03468EBB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El ruso se habla el doble que el ucraniano y en la mayor parte del territorio</a:t>
            </a:r>
          </a:p>
          <a:p>
            <a:r>
              <a:rPr lang="es-ES" sz="2400" dirty="0"/>
              <a:t>No ha caído en desuso. Pero hay un leve cambio de tendencia.</a:t>
            </a:r>
          </a:p>
          <a:p>
            <a:r>
              <a:rPr lang="es-ES" sz="2400" dirty="0"/>
              <a:t>Cambio muy notable de todas las palabras analizadas al momento de la invasión, pero todo está volviendo a la normalidad.</a:t>
            </a:r>
          </a:p>
          <a:p>
            <a:r>
              <a:rPr lang="es-ES" sz="2400" dirty="0"/>
              <a:t>La mayoría de los Ucranianos están interesados en ir a Alemania y a Polonia.</a:t>
            </a:r>
            <a:r>
              <a:rPr lang="en-US" sz="2400" dirty="0"/>
              <a:t> </a:t>
            </a:r>
          </a:p>
          <a:p>
            <a:r>
              <a:rPr lang="en-US" sz="2400" dirty="0"/>
              <a:t>La </a:t>
            </a:r>
            <a:r>
              <a:rPr lang="en-US" sz="2400" dirty="0" err="1"/>
              <a:t>mayoría</a:t>
            </a:r>
            <a:r>
              <a:rPr lang="en-US" sz="2400" dirty="0"/>
              <a:t> de </a:t>
            </a:r>
            <a:r>
              <a:rPr lang="en-US" sz="2400" dirty="0" err="1"/>
              <a:t>ucranianoparlantes</a:t>
            </a:r>
            <a:r>
              <a:rPr lang="en-US" sz="2400" dirty="0"/>
              <a:t> </a:t>
            </a:r>
            <a:r>
              <a:rPr lang="en-US" sz="2400" dirty="0" err="1"/>
              <a:t>están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Murcia y la </a:t>
            </a:r>
            <a:r>
              <a:rPr lang="en-US" sz="2400" dirty="0" err="1"/>
              <a:t>mayoría</a:t>
            </a:r>
            <a:r>
              <a:rPr lang="en-US" sz="2400" dirty="0"/>
              <a:t> de </a:t>
            </a:r>
            <a:r>
              <a:rPr lang="en-US" sz="2400" dirty="0" err="1"/>
              <a:t>rusoparlantes</a:t>
            </a:r>
            <a:r>
              <a:rPr lang="en-US" sz="2400" dirty="0"/>
              <a:t> </a:t>
            </a:r>
            <a:r>
              <a:rPr lang="en-US" sz="2400" dirty="0" err="1"/>
              <a:t>están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la </a:t>
            </a:r>
            <a:r>
              <a:rPr lang="en-US" sz="2400" dirty="0" err="1"/>
              <a:t>Comunidad</a:t>
            </a:r>
            <a:r>
              <a:rPr lang="en-US" sz="2400" dirty="0"/>
              <a:t> </a:t>
            </a:r>
            <a:r>
              <a:rPr lang="en-US" sz="2400" dirty="0" err="1"/>
              <a:t>Valenciana</a:t>
            </a:r>
            <a:r>
              <a:rPr lang="en-US" sz="2400" dirty="0"/>
              <a:t>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363383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D868F-B6C3-DFFB-770B-3ACC8B35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Para terminar</a:t>
            </a:r>
            <a:endParaRPr lang="en-US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7CEC678E-FFC3-ADB3-5686-6713F62EE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42" y="1696765"/>
            <a:ext cx="9120315" cy="5036861"/>
          </a:xfrm>
        </p:spPr>
      </p:pic>
    </p:spTree>
    <p:extLst>
      <p:ext uri="{BB962C8B-B14F-4D97-AF65-F5344CB8AC3E}">
        <p14:creationId xmlns:p14="http://schemas.microsoft.com/office/powerpoint/2010/main" val="101409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4A670-0F5E-E430-7B63-9BE6FCFC6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975" y="221447"/>
            <a:ext cx="9353550" cy="1797853"/>
          </a:xfrm>
        </p:spPr>
        <p:txBody>
          <a:bodyPr>
            <a:normAutofit/>
          </a:bodyPr>
          <a:lstStyle/>
          <a:p>
            <a:pPr algn="ctr"/>
            <a:r>
              <a:rPr lang="es-ES" sz="9600" b="1" u="sng" dirty="0"/>
              <a:t>fin</a:t>
            </a:r>
            <a:endParaRPr lang="en-US" sz="9600" b="1" u="sng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56AB4BE-3D3D-BF4E-6E62-B23DB4B32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05" y="1822058"/>
            <a:ext cx="8958390" cy="4947435"/>
          </a:xfrm>
        </p:spPr>
      </p:pic>
    </p:spTree>
    <p:extLst>
      <p:ext uri="{BB962C8B-B14F-4D97-AF65-F5344CB8AC3E}">
        <p14:creationId xmlns:p14="http://schemas.microsoft.com/office/powerpoint/2010/main" val="2916267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510F6-F38F-5D91-F695-7B5D63F9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800" b="1" dirty="0"/>
              <a:t>Objetos del análisis:</a:t>
            </a:r>
            <a:endParaRPr lang="en-US" sz="48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B8B90D-62FB-9327-DEA1-2AD125E67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Cambios en el uso del idioma ruso a causa de las tensiones con Rusia</a:t>
            </a:r>
            <a:endParaRPr lang="es-ES" dirty="0"/>
          </a:p>
          <a:p>
            <a:r>
              <a:rPr lang="es-ES" sz="2400" dirty="0"/>
              <a:t>Cambios de tendencia en el consumo audiovisual y en restauración</a:t>
            </a:r>
          </a:p>
          <a:p>
            <a:r>
              <a:rPr lang="es-ES" sz="2400" dirty="0"/>
              <a:t>Posibles flujos migratorios</a:t>
            </a:r>
            <a:endParaRPr lang="en-US" dirty="0"/>
          </a:p>
          <a:p>
            <a:r>
              <a:rPr lang="es-ES" sz="2400" dirty="0"/>
              <a:t>Curiosidades finales</a:t>
            </a:r>
          </a:p>
          <a:p>
            <a:pPr marL="0" indent="0">
              <a:buNone/>
            </a:pPr>
            <a:endParaRPr lang="es-ES" dirty="0"/>
          </a:p>
          <a:p>
            <a:pPr marL="0" indent="0" algn="r">
              <a:buNone/>
            </a:pPr>
            <a:r>
              <a:rPr lang="es-ES" dirty="0"/>
              <a:t>Fuentes:</a:t>
            </a:r>
            <a:endParaRPr lang="en-US" dirty="0"/>
          </a:p>
          <a:p>
            <a:pPr marL="0" indent="0" algn="r">
              <a:buNone/>
            </a:pPr>
            <a:r>
              <a:rPr lang="es-ES" dirty="0"/>
              <a:t>Google </a:t>
            </a:r>
            <a:r>
              <a:rPr lang="es-ES" dirty="0" err="1"/>
              <a:t>trends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8507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83F238F-F6D1-EE30-1747-CB4C85B37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59" y="570928"/>
            <a:ext cx="8795076" cy="541028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C3AD4B1-60A2-61D7-1744-A16B63FB4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759" y="983963"/>
            <a:ext cx="8911687" cy="1280890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Buscadores</a:t>
            </a:r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más usados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915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25727-EE29-17EA-7DD7-57661B69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Término inalterado</a:t>
            </a:r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35D5AC0-1AB1-F655-65CD-9D6E26DB4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45" y="1695451"/>
            <a:ext cx="10077679" cy="4983468"/>
          </a:xfrm>
        </p:spPr>
      </p:pic>
    </p:spTree>
    <p:extLst>
      <p:ext uri="{BB962C8B-B14F-4D97-AF65-F5344CB8AC3E}">
        <p14:creationId xmlns:p14="http://schemas.microsoft.com/office/powerpoint/2010/main" val="2152462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D792BA9-80DC-63C9-FC06-D0645E515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875"/>
            <a:ext cx="12446000" cy="700087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D316C50-B34E-E015-DE0A-C6EBCE09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336" y="2854384"/>
            <a:ext cx="4474305" cy="332944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9966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83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EC5C4-5EEB-3900-98A3-020D3C79C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Noticias</a:t>
            </a:r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963E32D-3953-2DAB-21C0-DCE612876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53" y="1673816"/>
            <a:ext cx="9759623" cy="4826187"/>
          </a:xfrm>
        </p:spPr>
      </p:pic>
    </p:spTree>
    <p:extLst>
      <p:ext uri="{BB962C8B-B14F-4D97-AF65-F5344CB8AC3E}">
        <p14:creationId xmlns:p14="http://schemas.microsoft.com/office/powerpoint/2010/main" val="2630600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13D9EE-C65B-284A-6012-993B940A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Guerra</a:t>
            </a:r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5196DB3-D938-5E14-A72A-39D302C92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70" y="1704517"/>
            <a:ext cx="9653636" cy="4773776"/>
          </a:xfrm>
        </p:spPr>
      </p:pic>
    </p:spTree>
    <p:extLst>
      <p:ext uri="{BB962C8B-B14F-4D97-AF65-F5344CB8AC3E}">
        <p14:creationId xmlns:p14="http://schemas.microsoft.com/office/powerpoint/2010/main" val="2087913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2009DE-E9BB-E667-F065-C18C74E1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CB47D7A-F1FA-A9A9-0D06-D09BFDE09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717"/>
            <a:ext cx="12191999" cy="6897717"/>
          </a:xfrm>
        </p:spPr>
      </p:pic>
    </p:spTree>
    <p:extLst>
      <p:ext uri="{BB962C8B-B14F-4D97-AF65-F5344CB8AC3E}">
        <p14:creationId xmlns:p14="http://schemas.microsoft.com/office/powerpoint/2010/main" val="3043576884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108</TotalTime>
  <Words>171</Words>
  <Application>Microsoft Office PowerPoint</Application>
  <PresentationFormat>Panorámica</PresentationFormat>
  <Paragraphs>31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Arial</vt:lpstr>
      <vt:lpstr>Century Gothic</vt:lpstr>
      <vt:lpstr>Estela de condensación</vt:lpstr>
      <vt:lpstr>Tendencias en Ucrania durante la guerra.</vt:lpstr>
      <vt:lpstr>Contexto</vt:lpstr>
      <vt:lpstr>Objetos del análisis:</vt:lpstr>
      <vt:lpstr>Buscadores más usados</vt:lpstr>
      <vt:lpstr>Término inalterado</vt:lpstr>
      <vt:lpstr>Presentación de PowerPoint</vt:lpstr>
      <vt:lpstr>Noticias</vt:lpstr>
      <vt:lpstr>Guerra</vt:lpstr>
      <vt:lpstr>Presentación de PowerPoint</vt:lpstr>
      <vt:lpstr>Trabajo</vt:lpstr>
      <vt:lpstr>Presentación de PowerPoint</vt:lpstr>
      <vt:lpstr>¿Qué ha cambiado?</vt:lpstr>
      <vt:lpstr>Tendencias en entretenimiento</vt:lpstr>
      <vt:lpstr>Restaurante/Delivery</vt:lpstr>
      <vt:lpstr>Refugiados</vt:lpstr>
      <vt:lpstr>Comprar maleta</vt:lpstr>
      <vt:lpstr>Países más interesantes</vt:lpstr>
      <vt:lpstr>ucranianos  en España o rusoparlantes</vt:lpstr>
      <vt:lpstr>Presentación de PowerPoint</vt:lpstr>
      <vt:lpstr>Presentación de PowerPoint</vt:lpstr>
      <vt:lpstr>Búsquedas rusoucranianas en españa</vt:lpstr>
      <vt:lpstr>Conclusiones</vt:lpstr>
      <vt:lpstr>Para terminar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Tendencias en Ucrania durante la guerra.</dc:title>
  <dc:creator>Ruben Pérez</dc:creator>
  <cp:lastModifiedBy>Ruben Pérez</cp:lastModifiedBy>
  <cp:revision>3</cp:revision>
  <dcterms:created xsi:type="dcterms:W3CDTF">2022-11-07T02:26:35Z</dcterms:created>
  <dcterms:modified xsi:type="dcterms:W3CDTF">2022-12-29T21:19:40Z</dcterms:modified>
</cp:coreProperties>
</file>